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C971619F-5B99-4881-A216-1184D8D4DDED}">
          <p14:sldIdLst>
            <p14:sldId id="256"/>
            <p14:sldId id="257"/>
            <p14:sldId id="258"/>
            <p14:sldId id="259"/>
            <p14:sldId id="260"/>
          </p14:sldIdLst>
        </p14:section>
        <p14:section name="未命名的章節" id="{85B30A84-06E7-459C-AD98-972634D8EB17}">
          <p14:sldIdLst/>
        </p14:section>
        <p14:section name="未命名的章節" id="{6B3A5B0F-81E6-4112-AE4C-B3C47B032011}">
          <p14:sldIdLst/>
        </p14:section>
        <p14:section name="未命名的章節" id="{444BFDCB-8072-4C26-889C-382102580B44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893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4403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5747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8516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487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405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1174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3175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433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4429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4051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C3DA3-B8F7-4917-A574-294A4FF829DD}" type="datetimeFigureOut">
              <a:rPr lang="zh-TW" altLang="en-US" smtClean="0"/>
              <a:t>2018/11/8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96C8C-836C-4DF6-8A6A-9C6208C442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3977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創意空間設計導論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B0529129 </a:t>
            </a:r>
            <a:r>
              <a:rPr lang="zh-TW" altLang="en-US" dirty="0"/>
              <a:t>洪瑞麒</a:t>
            </a:r>
          </a:p>
        </p:txBody>
      </p:sp>
    </p:spTree>
    <p:extLst>
      <p:ext uri="{BB962C8B-B14F-4D97-AF65-F5344CB8AC3E}">
        <p14:creationId xmlns:p14="http://schemas.microsoft.com/office/powerpoint/2010/main" val="2675280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6713" y="-250438"/>
            <a:ext cx="10515600" cy="1325563"/>
          </a:xfrm>
        </p:spPr>
        <p:txBody>
          <a:bodyPr/>
          <a:lstStyle/>
          <a:p>
            <a:r>
              <a:rPr lang="zh-TW" altLang="en-US" dirty="0"/>
              <a:t>平面圖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13" y="686939"/>
            <a:ext cx="11541504" cy="5869137"/>
          </a:xfrm>
        </p:spPr>
      </p:pic>
    </p:spTree>
    <p:extLst>
      <p:ext uri="{BB962C8B-B14F-4D97-AF65-F5344CB8AC3E}">
        <p14:creationId xmlns:p14="http://schemas.microsoft.com/office/powerpoint/2010/main" val="4278090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29" y="89081"/>
            <a:ext cx="10515600" cy="609660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虛擬觀視模式圖</a:t>
            </a:r>
            <a:r>
              <a:rPr lang="en-US" altLang="zh-TW" dirty="0"/>
              <a:t>1</a:t>
            </a:r>
            <a:endParaRPr lang="zh-TW" altLang="en-US" dirty="0"/>
          </a:p>
        </p:txBody>
      </p:sp>
      <p:pic>
        <p:nvPicPr>
          <p:cNvPr id="3" name="圖片 3" descr="一張含有 室內, 牆, 地板, 天花板 的圖片&#10;&#10;描述是以非常高的可信度產生">
            <a:extLst>
              <a:ext uri="{FF2B5EF4-FFF2-40B4-BE49-F238E27FC236}">
                <a16:creationId xmlns:a16="http://schemas.microsoft.com/office/drawing/2014/main" id="{200CC947-EDA0-4AEE-A56C-20F63D058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73" y="760658"/>
            <a:ext cx="11636415" cy="585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046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0834" y="114960"/>
            <a:ext cx="10515600" cy="454384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虛擬觀視模式圖</a:t>
            </a:r>
            <a:r>
              <a:rPr lang="en-US" altLang="zh-TW" dirty="0"/>
              <a:t>2</a:t>
            </a:r>
            <a:endParaRPr lang="zh-TW" altLang="en-US" dirty="0"/>
          </a:p>
        </p:txBody>
      </p:sp>
      <p:pic>
        <p:nvPicPr>
          <p:cNvPr id="3" name="圖片 3" descr="一張含有 牆, 室內, 天花板, 地板 的圖片&#10;&#10;描述是以非常高的可信度產生">
            <a:extLst>
              <a:ext uri="{FF2B5EF4-FFF2-40B4-BE49-F238E27FC236}">
                <a16:creationId xmlns:a16="http://schemas.microsoft.com/office/drawing/2014/main" id="{ACBCDC77-10F9-444D-95B5-499B376F9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91" y="634979"/>
            <a:ext cx="11819681" cy="59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270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3966" y="106334"/>
            <a:ext cx="10515600" cy="437132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鳥瞰模式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03" y="617927"/>
            <a:ext cx="11339196" cy="6044420"/>
          </a:xfrm>
        </p:spPr>
      </p:pic>
    </p:spTree>
    <p:extLst>
      <p:ext uri="{BB962C8B-B14F-4D97-AF65-F5344CB8AC3E}">
        <p14:creationId xmlns:p14="http://schemas.microsoft.com/office/powerpoint/2010/main" val="4183578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3966" y="0"/>
            <a:ext cx="10515600" cy="1325563"/>
          </a:xfrm>
        </p:spPr>
        <p:txBody>
          <a:bodyPr/>
          <a:lstStyle/>
          <a:p>
            <a:r>
              <a:rPr lang="zh-TW" altLang="en-US" dirty="0"/>
              <a:t>簡述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79408" y="1239029"/>
            <a:ext cx="10515600" cy="4351338"/>
          </a:xfrm>
        </p:spPr>
        <p:txBody>
          <a:bodyPr/>
          <a:lstStyle/>
          <a:p>
            <a:r>
              <a:rPr lang="zh-TW" altLang="zh-TW" dirty="0"/>
              <a:t>此房屋是設計給小家庭的公寓，有兩房兩衛浴一廳；客廳配有</a:t>
            </a:r>
            <a:r>
              <a:rPr lang="en-US" altLang="zh-TW" dirty="0"/>
              <a:t>52</a:t>
            </a:r>
            <a:r>
              <a:rPr lang="zh-TW" altLang="zh-TW" dirty="0"/>
              <a:t>吋大螢幕及一張沙發與咖啡桌，採光是來自</a:t>
            </a:r>
            <a:r>
              <a:rPr lang="zh-TW" altLang="zh-TW"/>
              <a:t>於落地窗</a:t>
            </a:r>
            <a:r>
              <a:rPr lang="zh-TW" altLang="en-US"/>
              <a:t>，落地窗外也有一個小陽台可在外抽菸活動</a:t>
            </a:r>
            <a:r>
              <a:rPr lang="zh-TW" altLang="zh-TW"/>
              <a:t>，</a:t>
            </a:r>
            <a:r>
              <a:rPr lang="zh-TW" altLang="zh-TW" dirty="0"/>
              <a:t>到晚上時可開啟聚光燈；每個房間都採灰色系以及配有一台</a:t>
            </a:r>
            <a:r>
              <a:rPr lang="en-US" altLang="zh-TW" dirty="0"/>
              <a:t>32</a:t>
            </a:r>
            <a:r>
              <a:rPr lang="zh-TW" altLang="zh-TW" dirty="0"/>
              <a:t>吋電視及一套桌椅，而僅主臥房有一個衣櫥，而小孩房有一個陽台，可與廚房外的陽台一樣曬衣服；衛浴部分也是採灰色系；而廚房採灰黑色系，看起來比較簡潔，而進屋門旁有一玄關，玄關旁的小鞋櫃可坐在上面穿鞋；此房整體採灰黑色系，採光明亮，缺點是沒有放餐桌的空間，僅可以在客廳用餐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6188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188</Words>
  <Application>Microsoft Office PowerPoint</Application>
  <PresentationFormat>寬螢幕</PresentationFormat>
  <Paragraphs>8</Paragraphs>
  <Slides>6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7" baseType="lpstr">
      <vt:lpstr>Office 佈景主題</vt:lpstr>
      <vt:lpstr>創意空間設計導論</vt:lpstr>
      <vt:lpstr>平面圖</vt:lpstr>
      <vt:lpstr>虛擬觀視模式圖1</vt:lpstr>
      <vt:lpstr>虛擬觀視模式圖2</vt:lpstr>
      <vt:lpstr>鳥瞰模式</vt:lpstr>
      <vt:lpstr>簡述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創意空間設計導論</dc:title>
  <dc:creator>USER</dc:creator>
  <cp:lastModifiedBy>USER</cp:lastModifiedBy>
  <cp:revision>9</cp:revision>
  <dcterms:created xsi:type="dcterms:W3CDTF">2018-11-08T01:55:06Z</dcterms:created>
  <dcterms:modified xsi:type="dcterms:W3CDTF">2018-11-08T08:08:34Z</dcterms:modified>
</cp:coreProperties>
</file>

<file path=docProps/thumbnail.jpeg>
</file>